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90" r:id="rId5"/>
    <p:sldId id="312" r:id="rId6"/>
    <p:sldId id="291" r:id="rId7"/>
    <p:sldId id="292" r:id="rId8"/>
    <p:sldId id="293" r:id="rId9"/>
    <p:sldId id="294" r:id="rId10"/>
    <p:sldId id="296" r:id="rId11"/>
    <p:sldId id="295" r:id="rId12"/>
    <p:sldId id="265" r:id="rId13"/>
    <p:sldId id="262" r:id="rId14"/>
    <p:sldId id="309" r:id="rId15"/>
    <p:sldId id="298" r:id="rId16"/>
    <p:sldId id="288" r:id="rId17"/>
    <p:sldId id="266" r:id="rId18"/>
    <p:sldId id="282" r:id="rId19"/>
    <p:sldId id="299" r:id="rId20"/>
    <p:sldId id="300" r:id="rId21"/>
    <p:sldId id="310" r:id="rId22"/>
    <p:sldId id="301" r:id="rId23"/>
    <p:sldId id="302" r:id="rId24"/>
    <p:sldId id="303" r:id="rId25"/>
    <p:sldId id="304" r:id="rId26"/>
    <p:sldId id="306" r:id="rId27"/>
    <p:sldId id="305" r:id="rId28"/>
    <p:sldId id="307" r:id="rId29"/>
    <p:sldId id="308" r:id="rId30"/>
    <p:sldId id="287" r:id="rId31"/>
    <p:sldId id="276" r:id="rId32"/>
    <p:sldId id="29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114" d="100"/>
          <a:sy n="114" d="100"/>
        </p:scale>
        <p:origin x="468" y="102"/>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8.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3.png"/><Relationship Id="rId4" Type="http://schemas.openxmlformats.org/officeDocument/2006/relationships/hyperlink" Target="https://www.atlassian.com/git/tutorials/what-is-version-contro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t>Deploy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smtClean="0"/>
              <a:t>Angular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t>
            </a:r>
            <a:r>
              <a:rPr lang="en-US" sz="1400" dirty="0"/>
              <a:t>p</a:t>
            </a:r>
            <a:r>
              <a:rPr lang="en-US" sz="1400" dirty="0" smtClean="0"/>
              <a:t>ipeline architecture 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837367"/>
            <a:ext cx="10822497" cy="646331"/>
          </a:xfrm>
          <a:prstGeom prst="rect">
            <a:avLst/>
          </a:prstGeom>
        </p:spPr>
        <p:txBody>
          <a:bodyPr wrap="square">
            <a:spAutoFit/>
          </a:bodyPr>
          <a:lstStyle/>
          <a:p>
            <a:r>
              <a:rPr lang="en-US" sz="12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200" dirty="0">
                <a:solidFill>
                  <a:srgbClr val="4D4D4D"/>
                </a:solidFill>
                <a:latin typeface="-apple-system"/>
              </a:rPr>
              <a:t>– </a:t>
            </a:r>
            <a:r>
              <a:rPr lang="en-US" sz="1200" dirty="0" err="1">
                <a:solidFill>
                  <a:srgbClr val="4D4D4D"/>
                </a:solidFill>
                <a:latin typeface="-apple-system"/>
              </a:rPr>
              <a:t>Atlassian</a:t>
            </a:r>
            <a:r>
              <a:rPr lang="en-US" sz="1200" dirty="0">
                <a:solidFill>
                  <a:srgbClr val="4D4D4D"/>
                </a:solidFill>
                <a:latin typeface="-apple-system"/>
              </a:rPr>
              <a:t> </a:t>
            </a:r>
            <a:r>
              <a:rPr lang="en-US" sz="1200" dirty="0">
                <a:hlinkClick r:id="rId4"/>
              </a:rPr>
              <a:t>https://www.atlassian.com/git/tutorials/what-is-version-control</a:t>
            </a:r>
            <a:endParaRPr lang="en-US" sz="12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932925" y="2401946"/>
            <a:ext cx="2323051" cy="609701"/>
          </a:xfrm>
        </p:spPr>
        <p:txBody>
          <a:bodyPr>
            <a:normAutofit fontScale="85000" lnSpcReduction="20000"/>
          </a:bodyPr>
          <a:lstStyle/>
          <a:p>
            <a:pPr marL="0" indent="0">
              <a:buNone/>
            </a:pPr>
            <a:r>
              <a:rPr lang="en-US" dirty="0" smtClean="0"/>
              <a:t>Central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a:t>
            </a:r>
            <a:r>
              <a:rPr lang="en-US" dirty="0" err="1" smtClean="0"/>
              <a:t>ESLint</a:t>
            </a:r>
            <a:r>
              <a:rPr lang="en-US" dirty="0" smtClean="0"/>
              <a:t> - style, format, structure, …  </a:t>
            </a:r>
            <a:r>
              <a:rPr lang="en-US" i="1" dirty="0" smtClean="0"/>
              <a:t>“</a:t>
            </a:r>
            <a:r>
              <a:rPr lang="en-US" b="1" i="1" dirty="0"/>
              <a:t>Lint</a:t>
            </a:r>
            <a:r>
              <a:rPr lang="en-US" i="1" dirty="0"/>
              <a:t>, or a </a:t>
            </a:r>
            <a:r>
              <a:rPr lang="en-US" b="1" i="1" dirty="0"/>
              <a:t>linter</a:t>
            </a:r>
            <a:r>
              <a:rPr lang="en-US" i="1" dirty="0"/>
              <a:t>, is a tool that analyzes </a:t>
            </a:r>
            <a:r>
              <a:rPr lang="en-US" i="1" dirty="0">
                <a:hlinkClick r:id="rId4" tooltip="Source code"/>
              </a:rPr>
              <a:t>source code</a:t>
            </a:r>
            <a:r>
              <a:rPr lang="en-US" i="1" dirty="0"/>
              <a:t> to flag programming errors, </a:t>
            </a:r>
            <a:r>
              <a:rPr lang="en-US" i="1" dirty="0">
                <a:hlinkClick r:id="rId5" tooltip="Software bug"/>
              </a:rPr>
              <a:t>bugs</a:t>
            </a:r>
            <a:r>
              <a:rPr lang="en-US" i="1" dirty="0"/>
              <a:t>, stylistic errors, and suspicious constructs</a:t>
            </a:r>
            <a:r>
              <a:rPr lang="en-US" i="1" dirty="0" smtClean="0"/>
              <a:t>.”</a:t>
            </a:r>
            <a:r>
              <a:rPr lang="en-US" dirty="0" smtClean="0"/>
              <a:t> – Wikipedia </a:t>
            </a:r>
            <a:r>
              <a:rPr lang="en-US" dirty="0">
                <a:hlinkClick r:id="rId6"/>
              </a:rPr>
              <a:t>https://en.wikipedia.org/wiki/Lint_(software)</a:t>
            </a:r>
            <a:r>
              <a:rPr lang="en-US" dirty="0" smtClean="0"/>
              <a:t>)</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2644</TotalTime>
  <Words>1682</Words>
  <Application>Microsoft Office PowerPoint</Application>
  <PresentationFormat>Widescreen</PresentationFormat>
  <Paragraphs>212</Paragraphs>
  <Slides>32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Calibri Light</vt:lpstr>
      <vt:lpstr>Office Theme</vt:lpstr>
      <vt:lpstr>One MEAN  CI/CD Docker Demo Docker and the CI/CD pipeline</vt:lpstr>
      <vt:lpstr>Agenda</vt:lpstr>
      <vt:lpstr>What is DevOps</vt:lpstr>
      <vt:lpstr>What is a CI/CD</vt:lpstr>
      <vt:lpstr>Simplified Version Control</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One MEAN 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137</cp:revision>
  <dcterms:created xsi:type="dcterms:W3CDTF">2019-04-03T12:33:24Z</dcterms:created>
  <dcterms:modified xsi:type="dcterms:W3CDTF">2019-05-24T20:15:15Z</dcterms:modified>
</cp:coreProperties>
</file>